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"/>
  </p:notesMasterIdLst>
  <p:sldIdLst>
    <p:sldId id="272" r:id="rId2"/>
    <p:sldId id="270" r:id="rId3"/>
    <p:sldId id="274" r:id="rId4"/>
    <p:sldId id="268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38536"/>
              </p:ext>
            </p:extLst>
          </p:nvPr>
        </p:nvGraphicFramePr>
        <p:xfrm>
          <a:off x="644435" y="1005911"/>
          <a:ext cx="7881256" cy="44273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06-07-V-2021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Ramiro Recio Ugalde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 y 26-IV-2021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Cristina Aguirre Martínez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Mario Alberto Rosales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Isela López López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Oliver Alexander López Zamora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Encargado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03-25-V-2021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Margarita Jiménez Aguirre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03-07-V-2021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Silvia Socorro Rodríguez Aguirre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29-30-IV-2021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Raymundo Deras Adame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03,04,06 y 07-V-2021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Laura Salas Vázquez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Mayo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40155"/>
              </p:ext>
            </p:extLst>
          </p:nvPr>
        </p:nvGraphicFramePr>
        <p:xfrm>
          <a:off x="522515" y="873831"/>
          <a:ext cx="7881256" cy="41045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María Flores Mier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06-07-V-2021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Rogelio Padilla Muñoz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General de Acuerdos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 Cruz Moreno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 y Conciliador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13-14-V-2021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Guadalupe Cárdenas Villanueva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12-14-V-2021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Lizeth Patlan González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16-05-15-11-2021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Jara Rodríguez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Juana Leticia Rodríguez Villanueva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de Partes de Piedras Negras.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11-17-V-2021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Hernán Cortez Aguilar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12-13-V-2021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Carmen Balderas Adán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Mayo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8684"/>
              </p:ext>
            </p:extLst>
          </p:nvPr>
        </p:nvGraphicFramePr>
        <p:xfrm>
          <a:off x="746035" y="853511"/>
          <a:ext cx="7881256" cy="4750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 y 21-V-2021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Antonio Saucedo Flores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Obed Santibáñez Cabrales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Eliseo Hernández Suarez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25-28-V-2021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Norayma Villarreal López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26-31-V-2021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Karina Quiroz Pérez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Claudia Gabriela Ruiz Valdés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Auxiliar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de la Judicatura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 y 31-V-2021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Brenda Araceli Valdivia Martínez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Brenda Evelyng Guardiola Lara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27-28-V-2021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Hernán Cortez Aguilar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la 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25-28-V-2021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Mayo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4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871156"/>
              </p:ext>
            </p:extLst>
          </p:nvPr>
        </p:nvGraphicFramePr>
        <p:xfrm>
          <a:off x="746035" y="853511"/>
          <a:ext cx="7881256" cy="47903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Rosselin Daniela Robles Rivera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Publica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Elena Maldonado Jiménez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13-21-V-2021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Dora Aide Martínez Padilla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Soledad Blanca Muñoz Núñez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18-24-V-2021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Mónica Arellano Jaquez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Fernando Linares Rodríguez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Vigilante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Vigilancia e Intendencia de la Oficialía Mayor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18-19-V-2021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Fernando Linares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Vigilante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Vigilancia e Intendencia de la Oficialía Mayor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Mayo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802</Words>
  <Application>Microsoft Office PowerPoint</Application>
  <PresentationFormat>Presentación en pantalla (4:3)</PresentationFormat>
  <Paragraphs>266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92</cp:revision>
  <dcterms:created xsi:type="dcterms:W3CDTF">2017-02-28T19:33:47Z</dcterms:created>
  <dcterms:modified xsi:type="dcterms:W3CDTF">2021-06-01T20:24:29Z</dcterms:modified>
</cp:coreProperties>
</file>